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TODO TEU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 TEU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Quero ser, meu Salvador Jesus, </a:t>
            </a:r>
          </a:p>
          <a:p>
            <a:r>
              <a:rPr lang="pt-BR" dirty="0"/>
              <a:t>Todo Teu, todo Teu. </a:t>
            </a:r>
          </a:p>
          <a:p>
            <a:r>
              <a:rPr lang="pt-BR" dirty="0"/>
              <a:t>Teu querer cumprir </a:t>
            </a:r>
          </a:p>
          <a:p>
            <a:r>
              <a:rPr lang="pt-BR" dirty="0"/>
              <a:t>e andar na luz </a:t>
            </a:r>
          </a:p>
          <a:p>
            <a:r>
              <a:rPr lang="pt-BR" dirty="0"/>
              <a:t>Cá e lá no Céu.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 TEU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EA54FC-639D-4177-AB0C-759C8E489B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 Teu, todo Teu, </a:t>
            </a:r>
          </a:p>
          <a:p>
            <a:r>
              <a:rPr lang="pt-BR" dirty="0"/>
              <a:t>Quero sempre ser, Senhor; </a:t>
            </a:r>
          </a:p>
          <a:p>
            <a:r>
              <a:rPr lang="pt-BR" dirty="0"/>
              <a:t>Todo Teu, todo Teu, </a:t>
            </a:r>
          </a:p>
          <a:p>
            <a:r>
              <a:rPr lang="pt-BR" dirty="0"/>
              <a:t>Quero ser com muito amor.</a:t>
            </a:r>
          </a:p>
        </p:txBody>
      </p:sp>
    </p:spTree>
    <p:extLst>
      <p:ext uri="{BB962C8B-B14F-4D97-AF65-F5344CB8AC3E}">
        <p14:creationId xmlns:p14="http://schemas.microsoft.com/office/powerpoint/2010/main" val="596124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 TEU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Nada valem o </a:t>
            </a:r>
          </a:p>
          <a:p>
            <a:r>
              <a:rPr lang="pt-BR" dirty="0"/>
              <a:t>mundo e seu prazer. </a:t>
            </a:r>
          </a:p>
          <a:p>
            <a:r>
              <a:rPr lang="pt-BR" dirty="0"/>
              <a:t>Só Jesus, só Jesus. </a:t>
            </a:r>
          </a:p>
          <a:p>
            <a:r>
              <a:rPr lang="pt-BR" dirty="0"/>
              <a:t>Tudo renuncio, sem temer, </a:t>
            </a:r>
          </a:p>
          <a:p>
            <a:r>
              <a:rPr lang="pt-BR" dirty="0"/>
              <a:t>Mas não deixo a cruz. </a:t>
            </a:r>
          </a:p>
        </p:txBody>
      </p:sp>
    </p:spTree>
    <p:extLst>
      <p:ext uri="{BB962C8B-B14F-4D97-AF65-F5344CB8AC3E}">
        <p14:creationId xmlns:p14="http://schemas.microsoft.com/office/powerpoint/2010/main" val="4245607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 TEU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EA54FC-639D-4177-AB0C-759C8E489B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 Teu, todo Teu, </a:t>
            </a:r>
          </a:p>
          <a:p>
            <a:r>
              <a:rPr lang="pt-BR" dirty="0"/>
              <a:t>Quero sempre ser, Senhor; </a:t>
            </a:r>
          </a:p>
          <a:p>
            <a:r>
              <a:rPr lang="pt-BR" dirty="0"/>
              <a:t>Todo Teu, todo Teu, </a:t>
            </a:r>
          </a:p>
          <a:p>
            <a:r>
              <a:rPr lang="pt-BR" dirty="0"/>
              <a:t>Quero ser com muito amor.</a:t>
            </a:r>
          </a:p>
        </p:txBody>
      </p:sp>
    </p:spTree>
    <p:extLst>
      <p:ext uri="{BB962C8B-B14F-4D97-AF65-F5344CB8AC3E}">
        <p14:creationId xmlns:p14="http://schemas.microsoft.com/office/powerpoint/2010/main" val="1763193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 TEU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Ao deixar atrás o mundo vil, </a:t>
            </a:r>
          </a:p>
          <a:p>
            <a:r>
              <a:rPr lang="pt-BR" dirty="0"/>
              <a:t>Vem, Jesus, me ajudar! </a:t>
            </a:r>
          </a:p>
          <a:p>
            <a:r>
              <a:rPr lang="pt-BR" dirty="0"/>
              <a:t>Quero pertencer ao Teu redil,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no Céu entrar.</a:t>
            </a:r>
          </a:p>
        </p:txBody>
      </p:sp>
    </p:spTree>
    <p:extLst>
      <p:ext uri="{BB962C8B-B14F-4D97-AF65-F5344CB8AC3E}">
        <p14:creationId xmlns:p14="http://schemas.microsoft.com/office/powerpoint/2010/main" val="2982827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TODO TEU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EA54FC-639D-4177-AB0C-759C8E489B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 Teu, todo Teu, </a:t>
            </a:r>
          </a:p>
          <a:p>
            <a:r>
              <a:rPr lang="pt-BR" dirty="0"/>
              <a:t>Quero sempre ser, Senhor; </a:t>
            </a:r>
          </a:p>
          <a:p>
            <a:r>
              <a:rPr lang="pt-BR" dirty="0"/>
              <a:t>Todo Teu, todo Teu, </a:t>
            </a:r>
          </a:p>
          <a:p>
            <a:r>
              <a:rPr lang="pt-BR" dirty="0"/>
              <a:t>Quero ser com muito amor.</a:t>
            </a:r>
          </a:p>
        </p:txBody>
      </p:sp>
    </p:spTree>
    <p:extLst>
      <p:ext uri="{BB962C8B-B14F-4D97-AF65-F5344CB8AC3E}">
        <p14:creationId xmlns:p14="http://schemas.microsoft.com/office/powerpoint/2010/main" val="571812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170</Words>
  <Application>Microsoft Office PowerPoint</Application>
  <PresentationFormat>Apresentação na tela (16:9)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TODO TEU</vt:lpstr>
      <vt:lpstr>TODO TEU</vt:lpstr>
      <vt:lpstr>TODO TEU</vt:lpstr>
      <vt:lpstr>TODO TEU</vt:lpstr>
      <vt:lpstr>TODO TEU</vt:lpstr>
      <vt:lpstr>TODO TEU</vt:lpstr>
      <vt:lpstr>TODO TEU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2019-06-12T22:13:23Z</dcterms:modified>
</cp:coreProperties>
</file>

<file path=docProps/thumbnail.jpeg>
</file>